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56" d="100"/>
          <a:sy n="56" d="100"/>
        </p:scale>
        <p:origin x="6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E0EB-F397-4989-9770-29FA4D72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2FEEA-3873-40CF-BBE6-00BC73B2F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D4BF7-9566-46C2-B763-097607C1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9717C-D1E8-462C-A878-17B57173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4448-6CE3-47C4-9228-1E1992DE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858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D83B-1DC7-43FE-A2CA-A5549ED0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CF377-70FD-4EB9-BD94-6DC9DBEB9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8850-EBE6-4D3A-8419-1088166F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16783-3B94-4A1A-A127-A4051B5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C9E4-0E37-44CA-8FD3-E522FFDC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86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E4450-A2BF-4D66-AA42-6EBC4E98A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B61A6-C50E-41E5-B1EA-F5D4015DE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AD6D5-7556-4D81-A0B9-2C705E9B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9BBB4-7C50-4A87-89AA-0E99483B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1655F-7083-45DD-9EEE-B179A1C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288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CF91-560E-4E0A-8EC6-CDD273BC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6375-EA47-4838-A823-19C4B5C9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1CB76-CB76-4FCA-AD7B-8382C1E4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E8F6-C993-48E1-ABB8-EA424D52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1F98-D4B3-4E9D-903A-CC166CFA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86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E3CF-43A8-403D-B8AE-9C1335FB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1010-E0D0-4304-9E4D-9336CF14C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3F2B7-712F-4AAB-8869-7955332F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C9D1-F0A6-49C2-8512-9A52125A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A3AC-F9CA-41F4-8FA3-FBF65121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346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24BE-8B03-41DE-BB3D-C272472A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5EB5-625A-49B5-BF8F-2FB1730D6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0294E-399C-4308-AC21-B69CA1895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4FF1C-2B9C-4569-8FE8-10691AB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2CDC2-AE6E-4DFC-A03B-A1A079BB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11AA2-253F-4C0A-AB8C-99F1E6CB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863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FAE77-DC0F-41BE-8B27-6C9F55DF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7FF6B-BB35-4240-AECD-CAD67A36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FCF37-0AF1-46E7-ABF8-59BFEAA98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96B12-EB6D-47A4-8AB1-C52DE8742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605F0-F0EF-437F-A394-03BF8FFDC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860139-A223-4564-92F1-E9B61614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936DF8-DE68-4457-B27A-7B6B5A7C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A771F-15AE-4F29-849D-8FEDD14F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507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90F2-A149-4541-B7EE-F8737B3A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38AED-A7FD-41A5-8C88-9FA25D02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CA4BF-4709-49E9-830D-CCA0D6FD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7986-D7DA-423D-8620-AD6AD0DF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284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C4534-966E-49E7-BF60-B58ED5BD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2A9B6-09A8-4A09-A959-24F22DBC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04C3-9886-4732-B641-AF50300A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320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96A0-F71C-469C-81F1-91C14D69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CA56-F82D-410B-A11D-33B0BDFF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2BCBB-9EDF-453F-9415-5E29FE7E5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C566-0819-4E0E-A7BD-87BA6EF6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1303C-B21F-4823-A2B4-7F89AE02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1E3FC-2783-4208-A528-AC5100E4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85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165-2E6D-44EB-B18F-FF45DC88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90C32-8BBF-44FF-B97A-55E860B04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A9329-6653-441A-A361-E9FCA5130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E2AC5-A302-498F-A442-602546EF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08FB2-3D58-4516-9779-63CDFE2F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ABE9-6803-44DC-A00A-51987B09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849F8-790E-405C-8361-9F62559F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9255F-B3FD-4BB0-B21F-FAAB01DE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A2501-1193-4E84-8645-A905DA28A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FF62-2B96-418B-9411-B5DB1BF4637C}" type="datetimeFigureOut">
              <a:rPr lang="en-SG" smtClean="0"/>
              <a:t>12/2/2018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6D16-4F3D-4D2F-BF7B-F2DD3B83E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FF02E-B263-4386-98A3-2C240658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AB22-BF32-4A20-B134-177EDD37C9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43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33030438-8C3E-440C-BE95-283727491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1" b="55047"/>
          <a:stretch/>
        </p:blipFill>
        <p:spPr>
          <a:xfrm>
            <a:off x="481933" y="-33362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197C4F-BDB4-46DD-969F-61EC0D32CCA3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43EB6D4F-7552-40EB-A322-AF53CD0E2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8" b="19426"/>
          <a:stretch/>
        </p:blipFill>
        <p:spPr>
          <a:xfrm>
            <a:off x="3814297" y="-59820"/>
            <a:ext cx="4543490" cy="55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Tan</dc:creator>
  <cp:lastModifiedBy>Karen Tan</cp:lastModifiedBy>
  <cp:revision>1</cp:revision>
  <dcterms:created xsi:type="dcterms:W3CDTF">2018-02-12T02:42:28Z</dcterms:created>
  <dcterms:modified xsi:type="dcterms:W3CDTF">2018-02-12T02:50:05Z</dcterms:modified>
</cp:coreProperties>
</file>