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9" y="5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993AD-D062-4854-9D7C-8CDD29167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C3346-B2E7-41DA-9A69-CA6C9CCDE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BDC35-F7C8-482D-AE49-440ACA30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76D7C-CA1D-41F6-9E38-48CC121C3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992BA-5C46-44C4-BA1B-C1E51C06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041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30D2-C9EF-4508-89AD-FB94313C1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8E152-41AB-4D1E-906C-44E7ED77B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A986F-E856-4A38-9BDE-B39FADF3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4135-FF65-4758-B01A-33B2E2AF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44B57-58E9-4392-8E13-A126CA28C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804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80BD72-21AF-4CE5-9056-BBAFA8AE29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F4E5B-B4B9-40FB-A605-15DE91F3E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93589-6261-4B24-8267-FB5CF0BE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4B5E4-F8A5-4569-BF32-2EA0A649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64A40-E2B8-40F2-893E-85BE3A4C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374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61C1B-154C-4C1A-AB09-665D37DE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98B25-9C04-41E4-ACA7-08A45EC41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7E334-B5A6-4F53-9430-22D2359E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4857E-BCF9-4243-827A-7DCF7109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427CA-86B7-46B7-8780-8FCE95AE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4337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7FA9-6250-4EEC-A32B-6F10F0257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F036A-7C52-44DA-90A3-386D058BE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43121-7756-4481-B191-B44FAF21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3780E-E380-44B3-B199-934D7DC1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87461-3199-46A2-8F14-66CCF40D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821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18A5-AB47-4F52-8BFE-DED40A71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6090-EE85-404A-BB22-8542B0052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1A6A6-F8F4-4902-B292-94153DF89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725D0-8BCF-4488-98D1-D8EBB4E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8C407-5832-4FE8-A5A5-6AE94B7E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3076F-AA95-4F70-9A9B-12E573D4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2772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00DE-9AB4-44D8-AE09-9BD77E5E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54830-4E27-477F-9A27-0B5FC8CD9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38301-A191-4EA7-A5C9-DD0B8C39A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7E6497-5178-490D-9C02-4EC669332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617F8-D431-4A1C-96BE-A2E876D95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149D0-553B-4340-B170-75DA24A6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996666-85CC-46B8-9F9E-405C91FE6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872EE4-A94C-4B3C-B63C-B4539CF7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7729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47D25-1459-4518-963E-133703AEC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12ED61-BD3F-47D9-AA6C-4645E81C3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A1FA7-1F6A-4761-B85B-E7F6C44A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00D44-E0C3-43B4-9BD2-72255AF1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43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F5A79-903F-4888-99F6-E0C0D0FC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50EE54-CF0F-457F-A264-3FC4338D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5EEA4-A06E-4E85-AAEC-28ADEB53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019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0752-1B70-4742-A0BB-1CB8D4275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7E6F4-DA13-4DB4-9043-48AE6C316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12BCB-F247-442B-883A-6FA342514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66CBC-C500-4797-9FD2-5385D97E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DDE6E-C95F-45A8-8089-176E8C8C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3D680-816E-44AB-9392-67E3C627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054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176C-6C72-4A90-97DF-F0C354E0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F733F-06A5-4457-8934-064D743FB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B6137-5D1F-44E1-BE8B-6F9362463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1C52F-B32B-4A34-9FBC-76DDE11C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EFD2A-9CBB-4DBE-B226-1486DE927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599BA-6D28-4E7A-8A76-F40FA213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727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FFBA72-02F5-4236-9E3F-5BD2EDD4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89B3A-35A7-43A4-B15F-1C48C1B6A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EF5E2-A4E0-4B3B-AC19-F4F2718FF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9CDAF-BAF1-49C9-B69A-0449C4644E0D}" type="datetimeFigureOut">
              <a:rPr lang="en-SG" smtClean="0"/>
              <a:t>2/7/2018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BE1E4-841E-410F-85DD-A6440873C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264CA-17BE-4841-A1C5-ED2B0B4A2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61D0-C1A9-44F6-A8DD-5CEB0EF602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50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itting posing for the camera&#10;&#10;Description generated with very high confidence">
            <a:extLst>
              <a:ext uri="{FF2B5EF4-FFF2-40B4-BE49-F238E27FC236}">
                <a16:creationId xmlns:a16="http://schemas.microsoft.com/office/drawing/2014/main" id="{10E89EFA-48C6-4126-B7D9-8D6361891D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9" r="1" b="54141"/>
          <a:stretch/>
        </p:blipFill>
        <p:spPr>
          <a:xfrm>
            <a:off x="-56251" y="63315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6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Tan</dc:creator>
  <cp:lastModifiedBy>Karen Tan</cp:lastModifiedBy>
  <cp:revision>3</cp:revision>
  <dcterms:created xsi:type="dcterms:W3CDTF">2018-07-02T09:15:58Z</dcterms:created>
  <dcterms:modified xsi:type="dcterms:W3CDTF">2018-07-02T09:32:44Z</dcterms:modified>
</cp:coreProperties>
</file>