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B8DC-F6C2-4E00-8E2B-0E7D8CEFF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2E6CE-F4C6-40B6-8FD5-63C766F73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15ED-634B-4EA4-9114-11123F6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CFC4-B74C-4FAF-90CE-75E9AFE5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7F5B6-4E29-46E3-A8F1-7D4EF457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0790-BF6C-4DC0-ADAD-67D796B3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79A53-092F-49A8-B85E-16BCEB3C4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40F4F-75EF-4757-8B92-E10E659C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F3C5-B0BD-4D4A-A7A9-A7286D08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6732-51EB-4347-95C0-0C716C24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9AA-C151-45E8-9131-D17DDB025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0085-CDFF-4377-AE35-9533CD50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701E-93C8-4541-922C-AE9E6017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F163-4F07-4237-BAC1-47443976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3E93-35D7-4E73-8E34-F1F38AA7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A254-7A36-42D3-8B2B-E6EB886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8113-B726-4519-9758-3CB5CC95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60AC-0AB7-4EF4-B318-7DA5CB6A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F0DB-5D24-4C45-8087-8AD11341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7DD3-84F2-4B4E-A15E-480D8FC1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877F-02C3-48B6-AFE0-4CA92D54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5280C-CCE7-474C-B60E-9275A305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7C2F-545B-4A70-BF95-DF1BA10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8E7D1-6B73-4818-A0E9-FDE68F5F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C271-CF07-4E4A-8547-9960D896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0462-5647-4D5A-A7F9-00559B99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F053-2588-43FD-827D-0A84BA4DA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B13DD-5228-48F0-A469-19DE132F1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EFD2A-700A-47EC-83E8-BCED6E58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0B585-5314-4141-B90D-D33D7A69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BF3E7-18FB-4B5E-97D5-F0BEC5B8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A95F-3976-4E9B-AA68-2EBB5F7B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1B5FE-88C2-4BC4-976F-5C9A80B62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3F714-6C8F-46F5-B9F6-E86842FA0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BFCEB-AE7C-4E25-9ACB-F6EE91136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38E71-3F13-4E43-B4BF-4C4067D15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1F4FE-C31F-4E3F-865E-6AF24982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EF1B3-B029-45D6-B6CD-B2E4A6B9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2AE48-8DFF-4C19-8E21-94E08FD1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A404-0FC6-4529-AE3F-872E133F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539C3-16D2-4B5B-BCA7-5FD4347C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827C0-7F77-4EB0-A97C-D1E3E023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85C38-B927-4824-84D6-0066E3B4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B451-6DA9-420D-87B7-FDD8B801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6E4AF-B91D-481B-A6B7-690E975C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0B772-3510-419A-96AA-3615411B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38B5-92FA-492A-A56C-D053D79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B0187-BFCE-49E8-BA4B-2DCE0A44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82CFF-8FC8-4D44-90AA-723F257A5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BF5BD-A2EF-47BF-B33C-176B705B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A31E1-D054-40DA-851F-E2C83BCD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F566-D618-4DFB-A542-6FB839B4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3359-4B73-4D29-A017-191D3CB5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47601-A771-4F43-B6A3-8907392AF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4A45B-9670-422F-96C3-55C184399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20A0D-2CDF-45C0-90D6-A449B884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71C47-8213-47CA-81A4-6A4432E1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BAA58-364D-4868-BFFD-A3C080F5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2E227-8E75-415B-9874-2D3F3F1B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C0F8B-753D-4DBB-AF61-369D3AFA4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C2630-2497-4641-B8EB-E754B2A1B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1B6D-852A-4BBB-9E9F-D8A61B35186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E3CCD-F377-41F2-9845-617582D74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F40B-72DD-471E-9214-D148FE1A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ED76D-BB62-463D-BA83-6B85C5409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ECD7-3293-42C8-ACBA-0353BF82A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E6223-168C-4A85-8979-7EA4D8796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C98AF-29B6-429A-9EEA-9FD552CD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Tan</dc:creator>
  <cp:lastModifiedBy>Karen Tan</cp:lastModifiedBy>
  <cp:revision>1</cp:revision>
  <dcterms:created xsi:type="dcterms:W3CDTF">2018-12-08T04:57:00Z</dcterms:created>
  <dcterms:modified xsi:type="dcterms:W3CDTF">2018-12-08T05:01:47Z</dcterms:modified>
</cp:coreProperties>
</file>